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8ABF378-19BE-4058-B440-6D30CFE99AE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09800" cy="360468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120" cy="420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3480" cy="533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D1C83DE-F2B3-4E67-9DE2-4FDA04F94A2F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603877F-C16F-4C70-9957-7EA2B20CFF3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367E76-14AB-4D15-9E32-70767586451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48757D-4357-4532-A2B2-8DC7145B78F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DFF559-CD92-4ADD-9311-7134A313E93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4B99787-7736-4D8C-A535-5EE7744F39D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84F807-4501-47F3-9EC5-3A9FEB443D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DC4A5E-288F-47CE-B41A-F487CDF8E6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D8CBC9-5C7A-4A75-B4C6-4015F74C36B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1DCF8F-B3AB-483A-B120-B0B5C6959B3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69C1E1A-628D-4E89-8DB3-B1451D4B9A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950486C-C5CA-445F-BE8A-C5CA1FF32A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002E1D-A03C-43C4-AB2B-A66B7A6D2D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CCCB5A9-82B3-4CE4-BD23-1D7C421AA88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5E04CB-6075-400C-ADAE-A110322484D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7CDAA2-3C3A-48D1-BA70-7953EFE734C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B73F57-4FA6-4BDC-A3EA-4DF031E65B8B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FAE12D9-2A44-4010-8648-DB1BCC25556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AC6344-5E12-471B-B415-2FFBA1D329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1D03DA-4158-4052-A151-91E984A211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C4C4EE-EA12-43A3-AE29-EAA87AA599D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E0EE65-2A76-41F7-8317-D39E0BEBCB4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0FD6C0-E464-4C3E-A106-ECDF216549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8F26B3-6046-4D15-9B70-C73A3A8B1CA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56BA1CE-A4E3-40E5-B801-8A0BD57A58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691A48A-48ED-46E9-8BA3-6D565E9A45C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1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463C71-122D-41DF-8BDE-24326F7488A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520" cy="3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9240" cy="269640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6400" cy="266112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4560" cy="269244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79600" cy="269640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9240" cy="26964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4560" cy="26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8279280" cy="465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64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9240" cy="269640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9240" cy="269640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7000" cy="268632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9240" cy="269640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4560" cy="269244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6400" cy="2692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5280" cy="266112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9120" cy="269640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9120" cy="269640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9120" cy="269640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51" t="24854" r="0" b="47232"/>
          <a:stretch/>
        </p:blipFill>
        <p:spPr>
          <a:xfrm>
            <a:off x="9057600" y="3174840"/>
            <a:ext cx="762480" cy="77472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7400" y="1902240"/>
            <a:ext cx="150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0920" y="4962240"/>
            <a:ext cx="150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46" t="0" r="0" b="0"/>
          <a:stretch/>
        </p:blipFill>
        <p:spPr>
          <a:xfrm>
            <a:off x="10280160" y="936360"/>
            <a:ext cx="912240" cy="91224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08" t="0" r="0" b="0"/>
          <a:stretch/>
        </p:blipFill>
        <p:spPr>
          <a:xfrm>
            <a:off x="10222200" y="3910320"/>
            <a:ext cx="1008000" cy="91224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1200" cy="106776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81" t="0" r="0" b="0"/>
          <a:stretch/>
        </p:blipFill>
        <p:spPr>
          <a:xfrm>
            <a:off x="1455480" y="3938760"/>
            <a:ext cx="1001160" cy="91224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84" t="0" r="0" b="0"/>
          <a:stretch/>
        </p:blipFill>
        <p:spPr>
          <a:xfrm>
            <a:off x="1413000" y="4731120"/>
            <a:ext cx="1041120" cy="91224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62" t="0" r="0" b="0"/>
          <a:stretch/>
        </p:blipFill>
        <p:spPr>
          <a:xfrm>
            <a:off x="10146600" y="4788000"/>
            <a:ext cx="1111320" cy="91224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70" t="0" r="0" b="0"/>
          <a:stretch/>
        </p:blipFill>
        <p:spPr>
          <a:xfrm>
            <a:off x="10293480" y="1763280"/>
            <a:ext cx="912240" cy="91224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0840" cy="88776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7840" cy="89784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63" t="0" r="0" b="0"/>
          <a:stretch/>
        </p:blipFill>
        <p:spPr>
          <a:xfrm>
            <a:off x="10186560" y="2582280"/>
            <a:ext cx="1005840" cy="91224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82" t="0" r="0" b="0"/>
          <a:stretch/>
        </p:blipFill>
        <p:spPr>
          <a:xfrm>
            <a:off x="10146600" y="5665680"/>
            <a:ext cx="1111320" cy="91224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24" t="0" r="0" b="0"/>
          <a:stretch/>
        </p:blipFill>
        <p:spPr>
          <a:xfrm>
            <a:off x="1451520" y="5540040"/>
            <a:ext cx="1020960" cy="912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7320" cy="614628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6"/>
          <p:cNvSpPr/>
          <p:nvPr/>
        </p:nvSpPr>
        <p:spPr>
          <a:xfrm>
            <a:off x="360000" y="0"/>
            <a:ext cx="186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4080" cy="621216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7"/>
          <p:cNvSpPr/>
          <p:nvPr/>
        </p:nvSpPr>
        <p:spPr>
          <a:xfrm>
            <a:off x="360000" y="0"/>
            <a:ext cx="186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282200" y="360000"/>
            <a:ext cx="3277440" cy="180000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282560" y="2448000"/>
            <a:ext cx="3277440" cy="176400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4248360" y="4500000"/>
            <a:ext cx="3311640" cy="180000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" descr=""/>
          <p:cNvPicPr/>
          <p:nvPr/>
        </p:nvPicPr>
        <p:blipFill>
          <a:blip r:embed="rId4"/>
          <a:srcRect l="61860" t="50942" r="1620" b="41873"/>
          <a:stretch/>
        </p:blipFill>
        <p:spPr>
          <a:xfrm>
            <a:off x="8820000" y="2880000"/>
            <a:ext cx="1439640" cy="37224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5"/>
          <a:srcRect l="61860" t="43790" r="1620" b="49173"/>
          <a:stretch/>
        </p:blipFill>
        <p:spPr>
          <a:xfrm>
            <a:off x="8823600" y="3252600"/>
            <a:ext cx="1436040" cy="31356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2"/>
          <p:cNvSpPr/>
          <p:nvPr/>
        </p:nvSpPr>
        <p:spPr>
          <a:xfrm>
            <a:off x="360000" y="216000"/>
            <a:ext cx="1861200" cy="45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49480" cy="381348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145"/>
          <p:cNvSpPr/>
          <p:nvPr/>
        </p:nvSpPr>
        <p:spPr>
          <a:xfrm>
            <a:off x="0" y="-65880"/>
            <a:ext cx="3777480" cy="819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7" name="Rectangle 3"/>
          <p:cNvSpPr/>
          <p:nvPr/>
        </p:nvSpPr>
        <p:spPr>
          <a:xfrm>
            <a:off x="1459800" y="36000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" name="Rectangle 4"/>
          <p:cNvSpPr/>
          <p:nvPr/>
        </p:nvSpPr>
        <p:spPr>
          <a:xfrm>
            <a:off x="4519800" y="36000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Rectangle 5"/>
          <p:cNvSpPr/>
          <p:nvPr/>
        </p:nvSpPr>
        <p:spPr>
          <a:xfrm>
            <a:off x="9379800" y="33228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Rectangle 1"/>
          <p:cNvSpPr/>
          <p:nvPr/>
        </p:nvSpPr>
        <p:spPr>
          <a:xfrm>
            <a:off x="3780000" y="450000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2"/>
          <a:srcRect l="0" t="22243" r="0" b="18331"/>
          <a:stretch/>
        </p:blipFill>
        <p:spPr>
          <a:xfrm>
            <a:off x="4149000" y="5040000"/>
            <a:ext cx="6289560" cy="1654200"/>
          </a:xfrm>
          <a:prstGeom prst="rect">
            <a:avLst/>
          </a:prstGeom>
          <a:ln w="0">
            <a:noFill/>
          </a:ln>
        </p:spPr>
      </p:pic>
      <p:pic>
        <p:nvPicPr>
          <p:cNvPr id="152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7800" cy="403992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4"/>
          <a:srcRect l="0" t="0" r="22487" b="0"/>
          <a:stretch/>
        </p:blipFill>
        <p:spPr>
          <a:xfrm>
            <a:off x="4500000" y="720000"/>
            <a:ext cx="3418560" cy="37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9160" cy="302112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0800" cy="287712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3" descr=""/>
          <p:cNvPicPr/>
          <p:nvPr/>
        </p:nvPicPr>
        <p:blipFill>
          <a:blip r:embed="rId3"/>
          <a:srcRect l="14179" t="0" r="14925" b="0"/>
          <a:stretch/>
        </p:blipFill>
        <p:spPr>
          <a:xfrm>
            <a:off x="6486840" y="73440"/>
            <a:ext cx="4737240" cy="366804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3040" cy="3583440"/>
          </a:xfrm>
          <a:prstGeom prst="rect">
            <a:avLst/>
          </a:prstGeom>
          <a:ln w="0">
            <a:noFill/>
          </a:ln>
        </p:spPr>
      </p:pic>
      <p:sp>
        <p:nvSpPr>
          <p:cNvPr id="158" name="TextBox 1"/>
          <p:cNvSpPr/>
          <p:nvPr/>
        </p:nvSpPr>
        <p:spPr>
          <a:xfrm>
            <a:off x="290556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9" name="TextBox 6"/>
          <p:cNvSpPr/>
          <p:nvPr/>
        </p:nvSpPr>
        <p:spPr>
          <a:xfrm>
            <a:off x="585900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0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Right Bracket 7"/>
          <p:cNvSpPr/>
          <p:nvPr/>
        </p:nvSpPr>
        <p:spPr>
          <a:xfrm>
            <a:off x="11152800" y="1371600"/>
            <a:ext cx="43560" cy="3304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Right Bracket 13"/>
          <p:cNvSpPr/>
          <p:nvPr/>
        </p:nvSpPr>
        <p:spPr>
          <a:xfrm>
            <a:off x="11152800" y="1759680"/>
            <a:ext cx="43560" cy="5464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TextBox 14"/>
          <p:cNvSpPr/>
          <p:nvPr/>
        </p:nvSpPr>
        <p:spPr>
          <a:xfrm>
            <a:off x="11202840" y="1368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5" name="TextBox 15"/>
          <p:cNvSpPr/>
          <p:nvPr/>
        </p:nvSpPr>
        <p:spPr>
          <a:xfrm>
            <a:off x="11216880" y="181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420840" y="51228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" name="Rectangle 3"/>
          <p:cNvSpPr/>
          <p:nvPr/>
        </p:nvSpPr>
        <p:spPr>
          <a:xfrm>
            <a:off x="6211800" y="51228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2097000" y="383760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Rectangle 3"/>
          <p:cNvSpPr/>
          <p:nvPr/>
        </p:nvSpPr>
        <p:spPr>
          <a:xfrm>
            <a:off x="7777440" y="3837600"/>
            <a:ext cx="481680" cy="45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rcRect l="14183" t="0" r="14864" b="0"/>
          <a:stretch/>
        </p:blipFill>
        <p:spPr>
          <a:xfrm>
            <a:off x="6660360" y="720000"/>
            <a:ext cx="5398920" cy="4280760"/>
          </a:xfrm>
          <a:prstGeom prst="rect">
            <a:avLst/>
          </a:prstGeom>
          <a:ln w="0">
            <a:noFill/>
          </a:ln>
        </p:spPr>
      </p:pic>
      <p:pic>
        <p:nvPicPr>
          <p:cNvPr id="171" name="" descr=""/>
          <p:cNvPicPr/>
          <p:nvPr/>
        </p:nvPicPr>
        <p:blipFill>
          <a:blip r:embed="rId2"/>
          <a:srcRect l="11545" t="0" r="11059" b="0"/>
          <a:stretch/>
        </p:blipFill>
        <p:spPr>
          <a:xfrm>
            <a:off x="540000" y="900000"/>
            <a:ext cx="5155560" cy="39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5693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2023-11-15T19:24:21Z</dcterms:modified>
  <cp:revision>182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